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69" r:id="rId4"/>
    <p:sldId id="268" r:id="rId5"/>
    <p:sldId id="263" r:id="rId6"/>
    <p:sldId id="265" r:id="rId7"/>
    <p:sldId id="266" r:id="rId8"/>
    <p:sldId id="267" r:id="rId9"/>
    <p:sldId id="270" r:id="rId10"/>
    <p:sldId id="271" r:id="rId11"/>
    <p:sldId id="272" r:id="rId12"/>
  </p:sldIdLst>
  <p:sldSz cx="9144000" cy="6858000" type="screen4x3"/>
  <p:notesSz cx="6858000" cy="9144000"/>
  <p:defaultTextStyle>
    <a:defPPr>
      <a:defRPr lang="es-E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422C16"/>
    <a:srgbClr val="0C788E"/>
    <a:srgbClr val="006666"/>
    <a:srgbClr val="0099CC"/>
    <a:srgbClr val="660066"/>
    <a:srgbClr val="660033"/>
    <a:srgbClr val="1C1C1C"/>
    <a:srgbClr val="990033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109" autoAdjust="0"/>
    <p:restoredTop sz="94652" autoAdjust="0"/>
  </p:normalViewPr>
  <p:slideViewPr>
    <p:cSldViewPr>
      <p:cViewPr varScale="1">
        <p:scale>
          <a:sx n="61" d="100"/>
          <a:sy n="61" d="100"/>
        </p:scale>
        <p:origin x="-582" y="-84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051747D-1366-4BAF-B437-D747A4B2203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9E687F9-9B83-4202-9CEE-7EC13BFBCE29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D1BB31D-C340-4DCB-825C-2C3B6753F38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7FF48D1-9389-4E2D-9286-F7DF650EE3FA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74E451B5-312D-4C1D-B146-7E00C294881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B4B0E7-5E5D-4DB3-8752-6E87C2380BA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78CB0C-693F-4704-989B-0A45F0358F21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5E6163-89D4-481E-8437-60BE8E66E404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90534AC-A768-4AF1-B9FD-7AD0A2F80F0E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05CFDD6-E882-4E07-AB00-380B8DD95815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3014539-6226-40D8-BF55-5B7D3384BA7B}" type="slidenum">
              <a:rPr lang="es-ES"/>
              <a:pPr/>
              <a:t>‹#›</a:t>
            </a:fld>
            <a:endParaRPr lang="es-E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0">
          <a:blip r:embed="rId1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cambiar el estilo de título	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s-ES" smtClean="0"/>
              <a:t>Haga clic para modificar el estilo de texto del patrón</a:t>
            </a:r>
          </a:p>
          <a:p>
            <a:pPr lvl="1"/>
            <a:r>
              <a:rPr lang="es-ES" smtClean="0"/>
              <a:t>Segundo nivel</a:t>
            </a:r>
          </a:p>
          <a:p>
            <a:pPr lvl="2"/>
            <a:r>
              <a:rPr lang="es-ES" smtClean="0"/>
              <a:t>Tercer nivel</a:t>
            </a:r>
          </a:p>
          <a:p>
            <a:pPr lvl="3"/>
            <a:r>
              <a:rPr lang="es-ES" smtClean="0"/>
              <a:t>Cuarto nivel</a:t>
            </a:r>
          </a:p>
          <a:p>
            <a:pPr lvl="4"/>
            <a:r>
              <a:rPr lang="es-ES" smtClean="0"/>
              <a:t>Quinto nivel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/>
            </a:lvl1pPr>
          </a:lstStyle>
          <a:p>
            <a:endParaRPr lang="es-E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/>
            </a:lvl1pPr>
          </a:lstStyle>
          <a:p>
            <a:endParaRPr lang="es-E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553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/>
            </a:lvl1pPr>
          </a:lstStyle>
          <a:p>
            <a:fld id="{BE15D27F-BDED-45FC-A6A9-6CE917B8439B}" type="slidenum">
              <a:rPr lang="es-ES"/>
              <a:pPr/>
              <a:t>‹#›</a:t>
            </a:fld>
            <a:endParaRPr lang="es-E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hyperlink" Target="mailto:odtanner@mail.usf.edu" TargetMode="Externa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gif"/><Relationship Id="rId2" Type="http://schemas.openxmlformats.org/officeDocument/2006/relationships/hyperlink" Target="https://getkahoot.com/" TargetMode="Externa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hyperlink" Target="https://credly.com/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www.brainrush.com/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hyperlink" Target="http://quizlet.com/" TargetMode="External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hyperlink" Target="https://jeopardylabs.com/" TargetMode="External"/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png"/><Relationship Id="rId2" Type="http://schemas.openxmlformats.org/officeDocument/2006/relationships/hyperlink" Target="https://edpuzzle.com/" TargetMode="External"/><Relationship Id="rId1" Type="http://schemas.openxmlformats.org/officeDocument/2006/relationships/slideLayout" Target="../slideLayouts/slideLayout6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hyperlink" Target="http://www.gameslearningsociety.org/" TargetMode="Externa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8" name="Rectangle 150"/>
          <p:cNvSpPr>
            <a:spLocks noGrp="1" noChangeArrowheads="1"/>
          </p:cNvSpPr>
          <p:nvPr>
            <p:ph type="ctrTitle"/>
          </p:nvPr>
        </p:nvSpPr>
        <p:spPr>
          <a:xfrm>
            <a:off x="1403648" y="548680"/>
            <a:ext cx="6696992" cy="4680744"/>
          </a:xfrm>
        </p:spPr>
        <p:txBody>
          <a:bodyPr/>
          <a:lstStyle/>
          <a:p>
            <a:r>
              <a:rPr lang="es-UY" dirty="0" smtClean="0">
                <a:solidFill>
                  <a:schemeClr val="tx1"/>
                </a:solidFill>
              </a:rPr>
              <a:t>7 </a:t>
            </a:r>
            <a:r>
              <a:rPr lang="es-UY" dirty="0" err="1" smtClean="0">
                <a:solidFill>
                  <a:schemeClr val="tx1"/>
                </a:solidFill>
              </a:rPr>
              <a:t>Ways</a:t>
            </a:r>
            <a:r>
              <a:rPr lang="es-UY" dirty="0" smtClean="0">
                <a:solidFill>
                  <a:schemeClr val="tx1"/>
                </a:solidFill>
              </a:rPr>
              <a:t> </a:t>
            </a:r>
            <a:r>
              <a:rPr lang="es-UY" dirty="0" err="1" smtClean="0">
                <a:solidFill>
                  <a:schemeClr val="tx1"/>
                </a:solidFill>
              </a:rPr>
              <a:t>to</a:t>
            </a:r>
            <a:r>
              <a:rPr lang="es-UY" dirty="0" smtClean="0">
                <a:solidFill>
                  <a:schemeClr val="tx1"/>
                </a:solidFill>
              </a:rPr>
              <a:t> </a:t>
            </a:r>
            <a:r>
              <a:rPr lang="es-UY" dirty="0" err="1" smtClean="0">
                <a:solidFill>
                  <a:schemeClr val="tx1"/>
                </a:solidFill>
              </a:rPr>
              <a:t>Integrate</a:t>
            </a:r>
            <a:r>
              <a:rPr lang="es-UY" dirty="0" smtClean="0">
                <a:solidFill>
                  <a:schemeClr val="tx1"/>
                </a:solidFill>
              </a:rPr>
              <a:t> </a:t>
            </a:r>
            <a:r>
              <a:rPr lang="es-UY" dirty="0" err="1" smtClean="0">
                <a:solidFill>
                  <a:schemeClr val="tx1"/>
                </a:solidFill>
              </a:rPr>
              <a:t>Games</a:t>
            </a:r>
            <a:r>
              <a:rPr lang="es-UY" dirty="0" smtClean="0">
                <a:solidFill>
                  <a:schemeClr val="tx1"/>
                </a:solidFill>
              </a:rPr>
              <a:t> </a:t>
            </a:r>
            <a:r>
              <a:rPr lang="es-UY" dirty="0" err="1">
                <a:solidFill>
                  <a:schemeClr val="tx1"/>
                </a:solidFill>
              </a:rPr>
              <a:t>I</a:t>
            </a:r>
            <a:r>
              <a:rPr lang="es-UY" dirty="0" err="1" smtClean="0">
                <a:solidFill>
                  <a:schemeClr val="tx1"/>
                </a:solidFill>
              </a:rPr>
              <a:t>nto</a:t>
            </a:r>
            <a:r>
              <a:rPr lang="es-UY" dirty="0" smtClean="0">
                <a:solidFill>
                  <a:schemeClr val="tx1"/>
                </a:solidFill>
              </a:rPr>
              <a:t> </a:t>
            </a:r>
            <a:r>
              <a:rPr lang="es-UY" dirty="0" err="1" smtClean="0">
                <a:solidFill>
                  <a:schemeClr val="tx1"/>
                </a:solidFill>
              </a:rPr>
              <a:t>Your</a:t>
            </a:r>
            <a:r>
              <a:rPr lang="es-UY" dirty="0" smtClean="0">
                <a:solidFill>
                  <a:schemeClr val="tx1"/>
                </a:solidFill>
              </a:rPr>
              <a:t> </a:t>
            </a:r>
            <a:r>
              <a:rPr lang="es-UY" dirty="0" err="1" smtClean="0">
                <a:solidFill>
                  <a:schemeClr val="tx1"/>
                </a:solidFill>
              </a:rPr>
              <a:t>Science</a:t>
            </a:r>
            <a:r>
              <a:rPr lang="es-UY" dirty="0" smtClean="0">
                <a:solidFill>
                  <a:schemeClr val="tx1"/>
                </a:solidFill>
              </a:rPr>
              <a:t> </a:t>
            </a:r>
            <a:r>
              <a:rPr lang="es-UY" dirty="0" err="1" smtClean="0">
                <a:solidFill>
                  <a:schemeClr val="tx1"/>
                </a:solidFill>
              </a:rPr>
              <a:t>Instruction</a:t>
            </a:r>
            <a:r>
              <a:rPr lang="es-UY" dirty="0" smtClean="0">
                <a:solidFill>
                  <a:schemeClr val="tx1"/>
                </a:solidFill>
              </a:rPr>
              <a:t/>
            </a:r>
            <a:br>
              <a:rPr lang="es-UY" dirty="0" smtClean="0">
                <a:solidFill>
                  <a:schemeClr val="tx1"/>
                </a:solidFill>
              </a:rPr>
            </a:br>
            <a:r>
              <a:rPr lang="es-UY" dirty="0" smtClean="0">
                <a:solidFill>
                  <a:schemeClr val="tx1"/>
                </a:solidFill>
              </a:rPr>
              <a:t/>
            </a:r>
            <a:br>
              <a:rPr lang="es-UY" dirty="0" smtClean="0">
                <a:solidFill>
                  <a:schemeClr val="tx1"/>
                </a:solidFill>
              </a:rPr>
            </a:br>
            <a:r>
              <a:rPr lang="es-UY" sz="1800" dirty="0" err="1" smtClean="0">
                <a:solidFill>
                  <a:schemeClr val="tx1"/>
                </a:solidFill>
              </a:rPr>
              <a:t>Presented</a:t>
            </a:r>
            <a:r>
              <a:rPr lang="es-UY" sz="1800" dirty="0" smtClean="0">
                <a:solidFill>
                  <a:schemeClr val="tx1"/>
                </a:solidFill>
              </a:rPr>
              <a:t> </a:t>
            </a:r>
            <a:r>
              <a:rPr lang="es-UY" sz="1800" dirty="0" err="1" smtClean="0">
                <a:solidFill>
                  <a:schemeClr val="tx1"/>
                </a:solidFill>
              </a:rPr>
              <a:t>by</a:t>
            </a:r>
            <a:r>
              <a:rPr lang="es-UY" sz="1800" dirty="0" smtClean="0">
                <a:solidFill>
                  <a:schemeClr val="tx1"/>
                </a:solidFill>
              </a:rPr>
              <a:t> Ora D. </a:t>
            </a:r>
            <a:r>
              <a:rPr lang="es-UY" sz="1800" dirty="0" err="1" smtClean="0">
                <a:solidFill>
                  <a:schemeClr val="tx1"/>
                </a:solidFill>
              </a:rPr>
              <a:t>Tanner</a:t>
            </a:r>
            <a:r>
              <a:rPr lang="es-UY" sz="1800" dirty="0" smtClean="0">
                <a:solidFill>
                  <a:schemeClr val="tx1"/>
                </a:solidFill>
              </a:rPr>
              <a:t/>
            </a:r>
            <a:br>
              <a:rPr lang="es-UY" sz="1800" dirty="0" smtClean="0">
                <a:solidFill>
                  <a:schemeClr val="tx1"/>
                </a:solidFill>
              </a:rPr>
            </a:br>
            <a:r>
              <a:rPr lang="es-UY" sz="1800" dirty="0" smtClean="0">
                <a:solidFill>
                  <a:schemeClr val="tx1"/>
                </a:solidFill>
              </a:rPr>
              <a:t>Doctoral </a:t>
            </a:r>
            <a:r>
              <a:rPr lang="es-UY" sz="1800" dirty="0" err="1" smtClean="0">
                <a:solidFill>
                  <a:schemeClr val="tx1"/>
                </a:solidFill>
              </a:rPr>
              <a:t>Student</a:t>
            </a:r>
            <a:r>
              <a:rPr lang="es-UY" sz="1800" dirty="0" smtClean="0">
                <a:solidFill>
                  <a:schemeClr val="tx1"/>
                </a:solidFill>
              </a:rPr>
              <a:t>, </a:t>
            </a:r>
            <a:r>
              <a:rPr lang="es-UY" sz="1800" dirty="0" err="1" smtClean="0">
                <a:solidFill>
                  <a:schemeClr val="tx1"/>
                </a:solidFill>
              </a:rPr>
              <a:t>Instructional</a:t>
            </a:r>
            <a:r>
              <a:rPr lang="es-UY" sz="1800" dirty="0" smtClean="0">
                <a:solidFill>
                  <a:schemeClr val="tx1"/>
                </a:solidFill>
              </a:rPr>
              <a:t> </a:t>
            </a:r>
            <a:r>
              <a:rPr lang="es-UY" sz="1800" dirty="0" err="1" smtClean="0">
                <a:solidFill>
                  <a:schemeClr val="tx1"/>
                </a:solidFill>
              </a:rPr>
              <a:t>Technology</a:t>
            </a:r>
            <a:r>
              <a:rPr lang="es-UY" sz="1800" dirty="0" smtClean="0">
                <a:solidFill>
                  <a:schemeClr val="tx1"/>
                </a:solidFill>
              </a:rPr>
              <a:t/>
            </a:r>
            <a:br>
              <a:rPr lang="es-UY" sz="1800" dirty="0" smtClean="0">
                <a:solidFill>
                  <a:schemeClr val="tx1"/>
                </a:solidFill>
              </a:rPr>
            </a:br>
            <a:r>
              <a:rPr lang="es-UY" sz="1800" dirty="0" err="1" smtClean="0">
                <a:solidFill>
                  <a:schemeClr val="tx1"/>
                </a:solidFill>
              </a:rPr>
              <a:t>University</a:t>
            </a:r>
            <a:r>
              <a:rPr lang="es-UY" sz="1800" dirty="0" smtClean="0">
                <a:solidFill>
                  <a:schemeClr val="tx1"/>
                </a:solidFill>
              </a:rPr>
              <a:t> of South Florida</a:t>
            </a:r>
            <a:endParaRPr lang="es-ES" dirty="0">
              <a:solidFill>
                <a:schemeClr val="tx1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Barriers to Implementation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39552" y="1340768"/>
            <a:ext cx="4038600" cy="4525963"/>
          </a:xfrm>
        </p:spPr>
        <p:txBody>
          <a:bodyPr/>
          <a:lstStyle/>
          <a:p>
            <a:r>
              <a:rPr lang="en-US" dirty="0" smtClean="0"/>
              <a:t>Insufficient time</a:t>
            </a:r>
          </a:p>
          <a:p>
            <a:r>
              <a:rPr lang="en-US" dirty="0" smtClean="0"/>
              <a:t>Cost</a:t>
            </a:r>
          </a:p>
          <a:p>
            <a:r>
              <a:rPr lang="en-US" dirty="0" smtClean="0"/>
              <a:t>Lack of tech resources</a:t>
            </a:r>
          </a:p>
          <a:p>
            <a:r>
              <a:rPr lang="en-US" dirty="0" smtClean="0"/>
              <a:t>Do not know where to find high quality games</a:t>
            </a:r>
          </a:p>
          <a:p>
            <a:r>
              <a:rPr lang="en-US" b="1" dirty="0" smtClean="0">
                <a:solidFill>
                  <a:srgbClr val="C00000"/>
                </a:solidFill>
              </a:rPr>
              <a:t>Do not know how to integrate them</a:t>
            </a:r>
            <a:endParaRPr lang="en-US" b="1" dirty="0">
              <a:solidFill>
                <a:srgbClr val="C00000"/>
              </a:solidFill>
            </a:endParaRP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730552" y="1340768"/>
            <a:ext cx="4038600" cy="4525963"/>
          </a:xfrm>
        </p:spPr>
        <p:txBody>
          <a:bodyPr/>
          <a:lstStyle/>
          <a:p>
            <a:r>
              <a:rPr lang="en-US" dirty="0" smtClean="0"/>
              <a:t>Unfamiliar with technology</a:t>
            </a:r>
          </a:p>
          <a:p>
            <a:r>
              <a:rPr lang="en-US" dirty="0" smtClean="0"/>
              <a:t>Do not align with curriculum</a:t>
            </a:r>
            <a:endParaRPr lang="en-US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Thank you for your participation!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95536" y="1700808"/>
            <a:ext cx="8229600" cy="3268960"/>
          </a:xfrm>
        </p:spPr>
        <p:txBody>
          <a:bodyPr/>
          <a:lstStyle/>
          <a:p>
            <a:pPr algn="ctr">
              <a:buNone/>
            </a:pPr>
            <a:endParaRPr lang="en-US" dirty="0" smtClean="0"/>
          </a:p>
          <a:p>
            <a:pPr algn="ctr">
              <a:buNone/>
            </a:pPr>
            <a:r>
              <a:rPr lang="en-US" dirty="0" err="1" smtClean="0"/>
              <a:t>Ora</a:t>
            </a:r>
            <a:r>
              <a:rPr lang="en-US" dirty="0" smtClean="0"/>
              <a:t> D. Tanner</a:t>
            </a:r>
          </a:p>
          <a:p>
            <a:pPr algn="ctr">
              <a:buNone/>
            </a:pPr>
            <a:r>
              <a:rPr lang="en-US" dirty="0" smtClean="0">
                <a:hlinkClick r:id="rId2"/>
              </a:rPr>
              <a:t>odtanner@mail.usf.edu</a:t>
            </a:r>
            <a:endParaRPr lang="en-US" dirty="0" smtClean="0"/>
          </a:p>
          <a:p>
            <a:pPr algn="ctr">
              <a:buNone/>
            </a:pPr>
            <a:endParaRPr lang="en-US" dirty="0"/>
          </a:p>
          <a:p>
            <a:pPr algn="ctr">
              <a:buNone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Why Games?</a:t>
            </a:r>
            <a:endParaRPr lang="en-US" dirty="0"/>
          </a:p>
        </p:txBody>
      </p:sp>
      <p:sp>
        <p:nvSpPr>
          <p:cNvPr id="6" name="TextBox 5"/>
          <p:cNvSpPr txBox="1"/>
          <p:nvPr/>
        </p:nvSpPr>
        <p:spPr>
          <a:xfrm>
            <a:off x="827584" y="1268760"/>
            <a:ext cx="7518648" cy="387798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000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“Few instructional methods engage similar levels of interest among learners or induce them to persist on tasks for as long as games do.”</a:t>
            </a:r>
          </a:p>
          <a:p>
            <a:endParaRPr lang="en-US" dirty="0"/>
          </a:p>
          <a:p>
            <a:pPr algn="r"/>
            <a:r>
              <a:rPr lang="en-US" sz="2800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(Tobias, 2014)</a:t>
            </a:r>
            <a:endParaRPr lang="en-US" sz="2800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Kahoot</a:t>
            </a:r>
            <a:endParaRPr lang="en-US" dirty="0"/>
          </a:p>
        </p:txBody>
      </p:sp>
      <p:pic>
        <p:nvPicPr>
          <p:cNvPr id="174082" name="Picture 2" descr="http://media.tumblr.com/06a8c1b5d3c416763468667ba0cb06aa/tumblr_inline_n5za5h2ToY1rgp1yg.gif">
            <a:hlinkClick r:id="rId2"/>
          </p:cNvPr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07704" y="1484784"/>
            <a:ext cx="5328592" cy="3548843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Credly.com</a:t>
            </a:r>
            <a:endParaRPr lang="en-US" dirty="0"/>
          </a:p>
        </p:txBody>
      </p:sp>
      <p:pic>
        <p:nvPicPr>
          <p:cNvPr id="173058" name="Picture 2" descr="https://www.haikulearning.com/img/blog/2013/10/credly-logo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341318" y="1628800"/>
            <a:ext cx="4461365" cy="273630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Brainrush.com</a:t>
            </a:r>
            <a:endParaRPr lang="en-US" dirty="0"/>
          </a:p>
        </p:txBody>
      </p:sp>
      <p:pic>
        <p:nvPicPr>
          <p:cNvPr id="156674" name="Picture 2" descr="http://1.bp.blogspot.com/-Tw1MiVlqEwM/VBHgH1EW1bI/AAAAAAAAAH0/VMcTYGSB6J4/s1600/brainrush_logo-3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490538" y="764704"/>
            <a:ext cx="8162925" cy="461010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Quizlet.com</a:t>
            </a:r>
            <a:endParaRPr lang="en-US" dirty="0"/>
          </a:p>
        </p:txBody>
      </p:sp>
      <p:pic>
        <p:nvPicPr>
          <p:cNvPr id="169986" name="Picture 2" descr="http://davemargulius.files.wordpress.com/2014/02/quizlet-white-on-blue.png?w=300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979712" y="1988840"/>
            <a:ext cx="5184576" cy="259228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JeopardyLabs.com</a:t>
            </a:r>
            <a:endParaRPr lang="en-US" dirty="0"/>
          </a:p>
        </p:txBody>
      </p:sp>
      <p:pic>
        <p:nvPicPr>
          <p:cNvPr id="171010" name="Picture 2" descr="http://www.myprimaryparadise.com/wp-content/uploads/2013/02/jeopardy-labs-logo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754867" y="2348880"/>
            <a:ext cx="5634267" cy="1656184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E</a:t>
            </a:r>
            <a:r>
              <a:rPr lang="en-US" dirty="0" err="1"/>
              <a:t>D</a:t>
            </a:r>
            <a:r>
              <a:rPr lang="en-US" dirty="0" err="1" smtClean="0"/>
              <a:t>puzzle</a:t>
            </a:r>
            <a:endParaRPr lang="en-US" dirty="0"/>
          </a:p>
        </p:txBody>
      </p:sp>
      <p:pic>
        <p:nvPicPr>
          <p:cNvPr id="172034" name="Picture 2" descr="http://techfaster.com/wp-content/uploads/2014/06/edpuzzl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127138" y="2204864"/>
            <a:ext cx="6889725" cy="144016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Gameslearningsociety.org</a:t>
            </a:r>
            <a:endParaRPr lang="en-US" dirty="0"/>
          </a:p>
        </p:txBody>
      </p:sp>
      <p:pic>
        <p:nvPicPr>
          <p:cNvPr id="3" name="Picture 2" descr="logo.png">
            <a:hlinkClick r:id="rId2"/>
          </p:cNvPr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1453895" y="2030582"/>
            <a:ext cx="6236211" cy="263306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iseño predeterminado">
  <a:themeElements>
    <a:clrScheme name="Diseño predeterminado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iseño predeterminado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iseño predeterminado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iseño predeterminado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iseño predeterminado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5791</TotalTime>
  <Words>94</Words>
  <Application>Microsoft Office PowerPoint</Application>
  <PresentationFormat>On-screen Show (4:3)</PresentationFormat>
  <Paragraphs>24</Paragraphs>
  <Slides>11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11</vt:i4>
      </vt:variant>
    </vt:vector>
  </HeadingPairs>
  <TitlesOfParts>
    <vt:vector size="12" baseType="lpstr">
      <vt:lpstr>Diseño predeterminado</vt:lpstr>
      <vt:lpstr>7 Ways to Integrate Games Into Your Science Instruction  Presented by Ora D. Tanner Doctoral Student, Instructional Technology University of South Florida</vt:lpstr>
      <vt:lpstr>Why Games?</vt:lpstr>
      <vt:lpstr>Kahoot</vt:lpstr>
      <vt:lpstr>Credly.com</vt:lpstr>
      <vt:lpstr>Brainrush.com</vt:lpstr>
      <vt:lpstr>Quizlet.com</vt:lpstr>
      <vt:lpstr>JeopardyLabs.com</vt:lpstr>
      <vt:lpstr>EDpuzzle</vt:lpstr>
      <vt:lpstr>Gameslearningsociety.org</vt:lpstr>
      <vt:lpstr>Barriers to Implementation</vt:lpstr>
      <vt:lpstr>Thank you for your participation!</vt:lpstr>
    </vt:vector>
  </TitlesOfParts>
  <Company>Toshiba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Mariajose</dc:creator>
  <cp:lastModifiedBy>Ora D. Tanner</cp:lastModifiedBy>
  <cp:revision>736</cp:revision>
  <dcterms:created xsi:type="dcterms:W3CDTF">2010-05-23T14:28:12Z</dcterms:created>
  <dcterms:modified xsi:type="dcterms:W3CDTF">2015-06-22T20:18:55Z</dcterms:modified>
</cp:coreProperties>
</file>