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3" r:id="rId6"/>
    <p:sldId id="265" r:id="rId7"/>
    <p:sldId id="266" r:id="rId8"/>
    <p:sldId id="267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1C1C1C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52" autoAdjust="0"/>
  </p:normalViewPr>
  <p:slideViewPr>
    <p:cSldViewPr>
      <p:cViewPr varScale="1">
        <p:scale>
          <a:sx n="61" d="100"/>
          <a:sy n="61" d="100"/>
        </p:scale>
        <p:origin x="-5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1747D-1366-4BAF-B437-D747A4B220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687F9-9B83-4202-9CEE-7EC13BFBCE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31D-C340-4DCB-825C-2C3B6753F3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F48D1-9389-4E2D-9286-F7DF650EE3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451B5-312D-4C1D-B146-7E00C29488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4B0E7-5E5D-4DB3-8752-6E87C2380BA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8CB0C-693F-4704-989B-0A45F0358F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E6163-89D4-481E-8437-60BE8E66E4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534AC-A768-4AF1-B9FD-7AD0A2F80F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FDD6-E882-4E07-AB00-380B8DD958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14539-6226-40D8-BF55-5B7D3384BA7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E15D27F-BDED-45FC-A6A9-6CE917B8439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dtanner@mail.usf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getkahoot.com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dly.com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rainrush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quizlet.com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jeopardylabs.com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dpuzzle.com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ameslearningsociety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03648" y="548680"/>
            <a:ext cx="6696992" cy="4680744"/>
          </a:xfrm>
        </p:spPr>
        <p:txBody>
          <a:bodyPr/>
          <a:lstStyle/>
          <a:p>
            <a:r>
              <a:rPr lang="es-UY" dirty="0" smtClean="0">
                <a:solidFill>
                  <a:schemeClr val="tx1"/>
                </a:solidFill>
              </a:rPr>
              <a:t>7 </a:t>
            </a:r>
            <a:r>
              <a:rPr lang="es-UY" dirty="0" err="1" smtClean="0">
                <a:solidFill>
                  <a:schemeClr val="tx1"/>
                </a:solidFill>
              </a:rPr>
              <a:t>Ways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to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Integrate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Games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>
                <a:solidFill>
                  <a:schemeClr val="tx1"/>
                </a:solidFill>
              </a:rPr>
              <a:t>I</a:t>
            </a:r>
            <a:r>
              <a:rPr lang="es-UY" dirty="0" err="1" smtClean="0">
                <a:solidFill>
                  <a:schemeClr val="tx1"/>
                </a:solidFill>
              </a:rPr>
              <a:t>nto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Your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Science</a:t>
            </a:r>
            <a:r>
              <a:rPr lang="es-UY" dirty="0" smtClean="0">
                <a:solidFill>
                  <a:schemeClr val="tx1"/>
                </a:solidFill>
              </a:rPr>
              <a:t> </a:t>
            </a:r>
            <a:r>
              <a:rPr lang="es-UY" dirty="0" err="1" smtClean="0">
                <a:solidFill>
                  <a:schemeClr val="tx1"/>
                </a:solidFill>
              </a:rPr>
              <a:t>Instruction</a:t>
            </a:r>
            <a:r>
              <a:rPr lang="es-UY" dirty="0" smtClean="0">
                <a:solidFill>
                  <a:schemeClr val="tx1"/>
                </a:solidFill>
              </a:rPr>
              <a:t/>
            </a:r>
            <a:br>
              <a:rPr lang="es-UY" dirty="0" smtClean="0">
                <a:solidFill>
                  <a:schemeClr val="tx1"/>
                </a:solidFill>
              </a:rPr>
            </a:br>
            <a:r>
              <a:rPr lang="es-UY" dirty="0" smtClean="0">
                <a:solidFill>
                  <a:schemeClr val="tx1"/>
                </a:solidFill>
              </a:rPr>
              <a:t/>
            </a:r>
            <a:br>
              <a:rPr lang="es-UY" dirty="0" smtClean="0">
                <a:solidFill>
                  <a:schemeClr val="tx1"/>
                </a:solidFill>
              </a:rPr>
            </a:br>
            <a:r>
              <a:rPr lang="es-UY" sz="1800" dirty="0" err="1" smtClean="0">
                <a:solidFill>
                  <a:schemeClr val="tx1"/>
                </a:solidFill>
              </a:rPr>
              <a:t>Presented</a:t>
            </a:r>
            <a:r>
              <a:rPr lang="es-UY" sz="1800" dirty="0" smtClean="0">
                <a:solidFill>
                  <a:schemeClr val="tx1"/>
                </a:solidFill>
              </a:rPr>
              <a:t> </a:t>
            </a:r>
            <a:r>
              <a:rPr lang="es-UY" sz="1800" dirty="0" err="1" smtClean="0">
                <a:solidFill>
                  <a:schemeClr val="tx1"/>
                </a:solidFill>
              </a:rPr>
              <a:t>by</a:t>
            </a:r>
            <a:r>
              <a:rPr lang="es-UY" sz="1800" dirty="0" smtClean="0">
                <a:solidFill>
                  <a:schemeClr val="tx1"/>
                </a:solidFill>
              </a:rPr>
              <a:t> Ora D. </a:t>
            </a:r>
            <a:r>
              <a:rPr lang="es-UY" sz="1800" dirty="0" err="1" smtClean="0">
                <a:solidFill>
                  <a:schemeClr val="tx1"/>
                </a:solidFill>
              </a:rPr>
              <a:t>Tanner</a:t>
            </a:r>
            <a:r>
              <a:rPr lang="es-UY" sz="1800" dirty="0" smtClean="0">
                <a:solidFill>
                  <a:schemeClr val="tx1"/>
                </a:solidFill>
              </a:rPr>
              <a:t/>
            </a:r>
            <a:br>
              <a:rPr lang="es-UY" sz="1800" dirty="0" smtClean="0">
                <a:solidFill>
                  <a:schemeClr val="tx1"/>
                </a:solidFill>
              </a:rPr>
            </a:br>
            <a:r>
              <a:rPr lang="es-UY" sz="1800" dirty="0" smtClean="0">
                <a:solidFill>
                  <a:schemeClr val="tx1"/>
                </a:solidFill>
              </a:rPr>
              <a:t>Doctoral </a:t>
            </a:r>
            <a:r>
              <a:rPr lang="es-UY" sz="1800" dirty="0" err="1" smtClean="0">
                <a:solidFill>
                  <a:schemeClr val="tx1"/>
                </a:solidFill>
              </a:rPr>
              <a:t>Student</a:t>
            </a:r>
            <a:r>
              <a:rPr lang="es-UY" sz="1800" dirty="0" smtClean="0">
                <a:solidFill>
                  <a:schemeClr val="tx1"/>
                </a:solidFill>
              </a:rPr>
              <a:t>, </a:t>
            </a:r>
            <a:r>
              <a:rPr lang="es-UY" sz="1800" dirty="0" err="1" smtClean="0">
                <a:solidFill>
                  <a:schemeClr val="tx1"/>
                </a:solidFill>
              </a:rPr>
              <a:t>Instructional</a:t>
            </a:r>
            <a:r>
              <a:rPr lang="es-UY" sz="1800" dirty="0" smtClean="0">
                <a:solidFill>
                  <a:schemeClr val="tx1"/>
                </a:solidFill>
              </a:rPr>
              <a:t> </a:t>
            </a:r>
            <a:r>
              <a:rPr lang="es-UY" sz="1800" dirty="0" err="1" smtClean="0">
                <a:solidFill>
                  <a:schemeClr val="tx1"/>
                </a:solidFill>
              </a:rPr>
              <a:t>Technology</a:t>
            </a:r>
            <a:r>
              <a:rPr lang="es-UY" sz="1800" dirty="0" smtClean="0">
                <a:solidFill>
                  <a:schemeClr val="tx1"/>
                </a:solidFill>
              </a:rPr>
              <a:t/>
            </a:r>
            <a:br>
              <a:rPr lang="es-UY" sz="1800" dirty="0" smtClean="0">
                <a:solidFill>
                  <a:schemeClr val="tx1"/>
                </a:solidFill>
              </a:rPr>
            </a:br>
            <a:r>
              <a:rPr lang="es-UY" sz="1800" dirty="0" err="1" smtClean="0">
                <a:solidFill>
                  <a:schemeClr val="tx1"/>
                </a:solidFill>
              </a:rPr>
              <a:t>University</a:t>
            </a:r>
            <a:r>
              <a:rPr lang="es-UY" sz="1800" dirty="0" smtClean="0">
                <a:solidFill>
                  <a:schemeClr val="tx1"/>
                </a:solidFill>
              </a:rPr>
              <a:t> of South Florida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4038600" cy="4525963"/>
          </a:xfrm>
        </p:spPr>
        <p:txBody>
          <a:bodyPr/>
          <a:lstStyle/>
          <a:p>
            <a:r>
              <a:rPr lang="en-US" dirty="0" smtClean="0"/>
              <a:t>Insufficient time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Lack of tech resources</a:t>
            </a:r>
          </a:p>
          <a:p>
            <a:r>
              <a:rPr lang="en-US" dirty="0" smtClean="0"/>
              <a:t>Do not know where to find high quality games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Do not know how to integrate them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552" y="1340768"/>
            <a:ext cx="4038600" cy="4525963"/>
          </a:xfrm>
        </p:spPr>
        <p:txBody>
          <a:bodyPr/>
          <a:lstStyle/>
          <a:p>
            <a:r>
              <a:rPr lang="en-US" dirty="0" smtClean="0"/>
              <a:t>Unfamiliar with technology</a:t>
            </a:r>
          </a:p>
          <a:p>
            <a:r>
              <a:rPr lang="en-US" dirty="0" smtClean="0"/>
              <a:t>Do not align with curriculum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participation!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26896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Ora</a:t>
            </a:r>
            <a:r>
              <a:rPr lang="en-US" dirty="0" smtClean="0"/>
              <a:t> D. Tanner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odtanner@mail.usf.edu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Games?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5186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“Few instructional methods engage similar levels of interest among learners or induce them to persist on tasks for as long as games do.”</a:t>
            </a:r>
          </a:p>
          <a:p>
            <a:endParaRPr lang="en-US" dirty="0"/>
          </a:p>
          <a:p>
            <a:pPr algn="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(Tobias, 2014)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pic>
        <p:nvPicPr>
          <p:cNvPr id="174082" name="Picture 2" descr="http://media.tumblr.com/06a8c1b5d3c416763468667ba0cb06aa/tumblr_inline_n5za5h2ToY1rgp1yg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484784"/>
            <a:ext cx="5328592" cy="3548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Credly.com</a:t>
            </a:r>
            <a:endParaRPr lang="en-US" dirty="0"/>
          </a:p>
        </p:txBody>
      </p:sp>
      <p:pic>
        <p:nvPicPr>
          <p:cNvPr id="173058" name="Picture 2" descr="https://www.haikulearning.com/img/blog/2013/10/credly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1318" y="1628800"/>
            <a:ext cx="446136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Brainrush.com</a:t>
            </a:r>
            <a:endParaRPr lang="en-US" dirty="0"/>
          </a:p>
        </p:txBody>
      </p:sp>
      <p:pic>
        <p:nvPicPr>
          <p:cNvPr id="156674" name="Picture 2" descr="http://1.bp.blogspot.com/-Tw1MiVlqEwM/VBHgH1EW1bI/AAAAAAAAAH0/VMcTYGSB6J4/s1600/brainrush_logo-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764704"/>
            <a:ext cx="8162925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Quizlet.com</a:t>
            </a:r>
            <a:endParaRPr lang="en-US" dirty="0"/>
          </a:p>
        </p:txBody>
      </p:sp>
      <p:pic>
        <p:nvPicPr>
          <p:cNvPr id="169986" name="Picture 2" descr="http://davemargulius.files.wordpress.com/2014/02/quizlet-white-on-blue.png?w=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88840"/>
            <a:ext cx="518457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JeopardyLabs.com</a:t>
            </a:r>
            <a:endParaRPr lang="en-US" dirty="0"/>
          </a:p>
        </p:txBody>
      </p:sp>
      <p:pic>
        <p:nvPicPr>
          <p:cNvPr id="171010" name="Picture 2" descr="http://www.myprimaryparadise.com/wp-content/uploads/2013/02/jeopardy-labs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867" y="2348880"/>
            <a:ext cx="5634267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</a:t>
            </a:r>
            <a:r>
              <a:rPr lang="en-US" dirty="0" err="1"/>
              <a:t>D</a:t>
            </a:r>
            <a:r>
              <a:rPr lang="en-US" dirty="0" err="1" smtClean="0"/>
              <a:t>puzzle</a:t>
            </a:r>
            <a:endParaRPr lang="en-US" dirty="0"/>
          </a:p>
        </p:txBody>
      </p:sp>
      <p:pic>
        <p:nvPicPr>
          <p:cNvPr id="172034" name="Picture 2" descr="http://techfaster.com/wp-content/uploads/2014/06/edpuzz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8" y="2204864"/>
            <a:ext cx="6889725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Gameslearningsociety.org</a:t>
            </a:r>
            <a:endParaRPr lang="en-US" dirty="0"/>
          </a:p>
        </p:txBody>
      </p:sp>
      <p:pic>
        <p:nvPicPr>
          <p:cNvPr id="3" name="Picture 2" descr="logo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3895" y="2030582"/>
            <a:ext cx="6236211" cy="2633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5791</TotalTime>
  <Words>94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7 Ways to Integrate Games Into Your Science Instruction  Presented by Ora D. Tanner Doctoral Student, Instructional Technology University of South Florida</vt:lpstr>
      <vt:lpstr>Why Games?</vt:lpstr>
      <vt:lpstr>Kahoot</vt:lpstr>
      <vt:lpstr>Credly.com</vt:lpstr>
      <vt:lpstr>Brainrush.com</vt:lpstr>
      <vt:lpstr>Quizlet.com</vt:lpstr>
      <vt:lpstr>JeopardyLabs.com</vt:lpstr>
      <vt:lpstr>EDpuzzle</vt:lpstr>
      <vt:lpstr>Gameslearningsociety.org</vt:lpstr>
      <vt:lpstr>Barriers to Implementation</vt:lpstr>
      <vt:lpstr>Thank you for your participation!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Ora D. Tanner</cp:lastModifiedBy>
  <cp:revision>736</cp:revision>
  <dcterms:created xsi:type="dcterms:W3CDTF">2010-05-23T14:28:12Z</dcterms:created>
  <dcterms:modified xsi:type="dcterms:W3CDTF">2015-06-22T20:18:55Z</dcterms:modified>
</cp:coreProperties>
</file>